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9D38D-FDAE-4B79-93CC-4E017D273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F05196-AFAC-4588-990F-B6AE4F28B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A0D8-EA8C-41A4-9713-CFFBC3A3D31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084E2-BD27-4D94-8A4B-7A65C07D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E39C5-64E4-46F1-AAB4-9016864A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E44-7083-4711-93BE-E84B9778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FC9CA-6325-4AC5-AF50-C35C59076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C1C7B-3249-4807-8C03-07F96948E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38225-6FCB-498A-8052-6A6A96E13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6A0D8-EA8C-41A4-9713-CFFBC3A3D31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4ED16-18D2-425A-A1BE-869BE9398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C0B2A-B1A5-477A-985F-D4063331E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9EE44-7083-4711-93BE-E84B9778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3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4CDA3F-CC52-4946-B021-5A5B712D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solidFill>
                  <a:schemeClr val="tx1"/>
                </a:solidFill>
              </a:rPr>
              <a:t>The place of Christianity in a world of religious pluralism</a:t>
            </a: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A4E8D-A13C-4959-98A2-F317F2AAB1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88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2BB452-937A-41EA-A5EC-B922CD6FA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FF"/>
                </a:solidFill>
              </a:rPr>
              <a:t>Q5: is Jesus Christ the only way to god?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0EB3D-AA9E-4DE1-811C-D874A3475E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82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540D80-0E50-4ACA-8989-F31480B0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FF"/>
                </a:solidFill>
              </a:rPr>
              <a:t>Q6: How Can We Recognize False Religions and Cults?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5AEF9-1174-442C-8198-73247F493C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A4BF2F-B396-4CEF-964A-F6BD9C73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85000"/>
                    <a:lumOff val="15000"/>
                  </a:schemeClr>
                </a:solidFill>
              </a:rPr>
              <a:t>Other belief Systems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0FDA0-AD4F-4993-AA7D-41F3CE8A89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50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F3B06D-0998-42CF-8496-B6E7915E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85000"/>
                    <a:lumOff val="15000"/>
                  </a:schemeClr>
                </a:solidFill>
              </a:rPr>
              <a:t>Signs of a Man-made Religion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2CE3F1-0CCB-4B17-9984-A895C405DF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04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BDE5F0-7B4D-4034-87EA-6A8CEEEC9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FF"/>
                </a:solidFill>
              </a:rPr>
              <a:t>Q7: How Can We be Certain that Christianity is the Right Religious Choice?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C9934-1936-4C64-A7F7-FEC050DD5D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2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DDB965-919E-450A-B0D3-9628E77A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85000"/>
                    <a:lumOff val="15000"/>
                  </a:schemeClr>
                </a:solidFill>
              </a:rPr>
              <a:t>Seven important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FDAB1B-6FB5-4BB2-AE38-B1903DE289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E40A5E-7FDA-4739-850C-13E30E922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Q1: What is religion?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6E09BE-28D5-49ED-86C1-B5E56F3DFF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89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E33CD1-D063-4BDC-93DB-89373B7E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Definition of Religion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A440BF-3576-43FE-840B-BCF55B3EC3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4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B94512-8493-49BF-B8BF-748B913D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FF"/>
                </a:solidFill>
              </a:rPr>
              <a:t>Q2: What are the world’s largest religions?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4AB48B-F353-445D-A840-9729ECA7EB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38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97C471-8A8F-4E7D-B36B-14D743ABE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FF"/>
                </a:solidFill>
              </a:rPr>
              <a:t>Q3: What ARE THE BASIC TEACHINGS OF CHRISTIANITY?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B0BF2-5614-472F-B05B-C755CA395F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6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03EE6C-0F56-4355-BBB9-CC9E158E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85000"/>
                    <a:lumOff val="15000"/>
                  </a:schemeClr>
                </a:solidFill>
              </a:rPr>
              <a:t>CHRISTIANITY 101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0C4FD-ED17-4BBE-9AFD-BF45A2035A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26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6B1DD0-EE5E-408B-868D-A4FC8A7B3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>
                <a:solidFill>
                  <a:srgbClr val="FFFFFF"/>
                </a:solidFill>
              </a:rPr>
              <a:t>Q4: how is CHRISTIANITY different from other religions?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9314D9-943F-4C60-973F-6E77693532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6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3DAF92-3A87-462B-B31E-439AE25F8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FF"/>
                </a:solidFill>
              </a:rPr>
              <a:t>COMPARING RELIGIONS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BB3DE1-2A52-41D1-A221-93BE0EF7E0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89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The place of Christianity in a world of religious pluralism</vt:lpstr>
      <vt:lpstr>Seven important questions</vt:lpstr>
      <vt:lpstr>Q1: What is religion?</vt:lpstr>
      <vt:lpstr>Definition of Religion</vt:lpstr>
      <vt:lpstr>Q2: What are the world’s largest religions?</vt:lpstr>
      <vt:lpstr>Q3: What ARE THE BASIC TEACHINGS OF CHRISTIANITY?</vt:lpstr>
      <vt:lpstr>CHRISTIANITY 101</vt:lpstr>
      <vt:lpstr>Q4: how is CHRISTIANITY different from other religions?</vt:lpstr>
      <vt:lpstr>COMPARING RELIGIONS</vt:lpstr>
      <vt:lpstr>Q5: is Jesus Christ the only way to god?</vt:lpstr>
      <vt:lpstr>Q6: How Can We Recognize False Religions and Cults?</vt:lpstr>
      <vt:lpstr>Other belief Systems</vt:lpstr>
      <vt:lpstr>Signs of a Man-made Religion</vt:lpstr>
      <vt:lpstr>Q7: How Can We be Certain that Christianity is the Right Religious Choice?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place of Christianity in a world of religious pluralism</dc:title>
  <dc:creator>Wilfred Graves</dc:creator>
  <cp:lastModifiedBy>Wilfred Graves</cp:lastModifiedBy>
  <cp:revision>1</cp:revision>
  <dcterms:created xsi:type="dcterms:W3CDTF">2021-11-03T23:30:47Z</dcterms:created>
  <dcterms:modified xsi:type="dcterms:W3CDTF">2021-11-03T23:30:47Z</dcterms:modified>
</cp:coreProperties>
</file>