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3259-DBB8-4C44-85AC-C6330009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8C2A0-A42A-464A-941C-2645BF5F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5C64-881B-4244-A987-ABC0B20F1E6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A5E2D-C098-41A5-B4CC-D1221DA4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C08B8-0FC1-4819-A4CC-C1069F8F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7628-30D3-40B4-A83E-6359E335E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4DC3F-5757-4090-81B6-0FEBCB0A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1B4BF-57D7-45B6-BD9B-179BB3CB2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E0C98-265A-477C-B4D6-0A75FCD63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5C64-881B-4244-A987-ABC0B20F1E6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7EA84-C91F-4083-8CC6-F49348145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90818-7765-4ABA-8639-9842CF43A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7628-30D3-40B4-A83E-6359E335E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8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4D41FB-795C-49BC-9F59-2B418170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51557-8BCC-4962-AF8A-60665078CA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1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A86A51-2F04-4853-9B83-F3C1631AD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Signs and Wonders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452A6-866C-464A-AE65-9619C23E1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034868-43CC-4EBC-8B4A-7BECE244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Signs and Wonders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3B6D3-B8C5-4747-AA68-29C9B271DE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B1C620-3783-437F-8F18-A655F796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Psalm 118:23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D51D4-9AC3-43FB-8B42-64E7341892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45B884-DBF6-47C7-93EE-861568B4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Further Clarification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E66BB-342A-4FA6-A56B-6B37E77535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BFB89C-F60D-4C3A-93B7-1FD33E3B3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6B761-0E31-4FBA-8104-0B966D4821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209A54-F96E-4F9D-B43C-625F49F1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74CB1-12CD-47BB-A604-91650B87AE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080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C5032B-1563-4AA0-A34D-794A4F38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59E72-3E11-43CA-A3DD-788860752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12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88FDA-0D6A-470B-8697-E845EC5B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35230-6A61-4C8B-8BFF-DA5DAE69E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194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862A05-D5C2-443E-92E2-34C841CA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FE44A-30AD-4FB5-A295-A4A39FEB96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614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9A5F5-5A06-4627-A372-61A174A1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E4D-AA70-49F8-B28C-B4EC0ABC31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893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BFCF8B-1E31-42E8-A8B5-E16EC223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22DBB-2B54-4202-A3BA-959DA0C07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269E95-AA15-44EF-86DA-315801EA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D2DFD-6190-4E3B-99FD-43AE89B78A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44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1DE7EA-5336-494B-B7DA-4996B8EF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9058A-3F9D-483F-B50C-DC7CF2DE8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9692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DDA7A4-943D-4878-BB9B-4A737F4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E2C27-AC04-4BD6-905E-00A2006AB4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3353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083035-8AEA-45C8-B328-1E551082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5B91C-0427-4A40-B95C-214FB56B05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7166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7B5960-ADC9-4801-A41B-44951A8B7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85FF3-0CA8-457F-A8C3-AB5FBD950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05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768CC6-A4D2-4677-ACC1-337EE0A1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A6154-8C4A-4E47-84AF-33A2B87390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939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9DD2C9-3229-489E-A13A-EC0E5AB16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3ACBF-0F26-4EFE-9BAE-69563C830F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9005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5FE06B-FB37-4584-8B8A-970E8C9F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/>
            </a:br>
            <a:br>
              <a:rPr lang="en-US" sz="4400"/>
            </a:b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54123-BF88-43D4-8590-C1A6B9528C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1113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7DB328-C872-4102-ACB8-5FE32692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8CC8F-B2CD-4907-9B35-C17704E2F4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E559E-B346-4690-A0C0-C4C4ACE7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Divine Attestation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6A194-E150-49C2-9ABF-2DE4E224A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02D2C5-F616-4FDB-A9AD-E7FBFEAF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Important Questions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D0D17-CD8E-497A-B12B-6A3382078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4159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9E5DB8-1579-45A6-B5D3-EC60E9DB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Divine Attestation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F533A-7221-44FA-B67C-D62BB38A60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8CC767-E5A4-4464-B181-A132ACFB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Divine Attestation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268B2-D331-4701-B08B-9C5110A5E3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A7100B-B611-4CCF-B565-6CE3EC8F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OT Miracle Examples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A595D-F126-43D1-9FBD-286EAA2E3D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30CBBB-8785-4127-AF84-8DCB837A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16B90-6E19-4E76-A36C-70E06A14A8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62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5765B3-F217-4574-9664-9E80067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85C6A-5CA4-4550-9F06-40D930DAA7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9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BFEC67-EA92-40EB-AD62-EB396528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88901-432B-4736-92A7-1142747D8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CE2E41-5E87-45B3-822C-4B31EAF2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7269C-58B0-4A9B-AC1F-606E19F98F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97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B117FD-4CC4-4F2D-A46D-859D199C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59878-A80C-4FE7-A9A6-09A768440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04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BD1AFD-DCA7-4340-94EE-BA1C83A5C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FC98D-F32A-4D31-9A60-48FBEADF40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14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1E651-5679-42B4-A385-914223CD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B632F-4152-4C53-9998-7CD34A2A1C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5D906F-2E43-4B7D-A6AD-18AF7BE4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What is a Miracle?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26B1A-171A-47D2-9675-3FFFEDD598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0893D0-14EE-40D2-9EFA-B4C56272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/>
              <a:t>OT Miracle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79D17-D79B-4511-8F46-CC663BCB57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2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7C83C-C63E-4504-8817-B25A63FA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NT Parallel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B1176-77ED-4659-A3C4-F865A335C4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2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412128-76B5-4E69-8ADE-33B59496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Messianic Expectation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2EE8D-A1CB-4A93-A16F-E5EA52F6DF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17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F28A6F-C1CF-4680-AD1C-560AA576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Messianic Expectation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F7168-DAF7-4521-8C51-0071EE645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51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B55996-BE70-4CB3-83FA-8C0E3B5B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Messianic Expectation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1A629-95D2-441F-A2F1-49DB33427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8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7890C-C4FA-486B-B6B5-2BF508215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The Rise of Skepticism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9CCB4-C02D-4C65-9F00-73CD5FAE7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99290C-5061-4807-95D0-3A490465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Answering Skeptics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DCFE7-804F-4A0E-AFDC-66FC1C46F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C4C9C7-9EDC-4E8C-BAB3-F39C3FAF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Historicity of the Bible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34319-E5E9-4442-A54C-B563502693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22C44D-DA97-4B9C-8EF0-E00EECF7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Messianic Expectation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FD875-B72E-4475-B840-EFA1907938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11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93FDF8-9F2D-42D6-9C76-B98056BC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Messianic Expectation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A27BF-4F5E-4026-B377-70D6BF7D70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6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1E6B36-79AA-4653-97AD-326E5C3B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Consulting the Dictionary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DEC05-9344-43D8-837C-089DCE89A7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DA575-EE16-40DC-8CC2-FDA581DC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Isaiah 53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87C02-E121-4537-8F78-01ABAFA5A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4B25D7-93A5-4C61-A4A2-DB1CD334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Old Testament Prophecies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316C5-2B41-45A9-8C08-01667258D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49FD4F-FA64-4031-9462-0AA70136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Other Definitions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67376-6CAB-421B-843E-24480CBFFD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16F511-C133-480F-8BA7-E8A6F758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/>
              <a:t>A Biblical Understanding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5E168-AF35-4649-9423-51A75000FF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556BF6-84B4-4FAC-BB4E-F7185C7A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Signs and Wonders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C24A9-2C82-4109-BA89-936E05F03E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C45DF4-5AA3-4661-8235-520810EA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/>
              <a:t>Signs and Wonders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89562-D476-4FF2-A260-D12E87D8C6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On-screen Show (4:3)</PresentationFormat>
  <Paragraphs>47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Important Questions</vt:lpstr>
      <vt:lpstr>What is a Miracle?</vt:lpstr>
      <vt:lpstr>Consulting the Dictionary</vt:lpstr>
      <vt:lpstr>Other Definitions</vt:lpstr>
      <vt:lpstr>A Biblical Understanding </vt:lpstr>
      <vt:lpstr>Signs and Wonders</vt:lpstr>
      <vt:lpstr>Signs and Wonders</vt:lpstr>
      <vt:lpstr>Signs and Wonders</vt:lpstr>
      <vt:lpstr>Signs and Wonders</vt:lpstr>
      <vt:lpstr>Psalm 118:23</vt:lpstr>
      <vt:lpstr>Further Clarification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Divine Attestation</vt:lpstr>
      <vt:lpstr>Divine Attestation</vt:lpstr>
      <vt:lpstr>Divine Attestation</vt:lpstr>
      <vt:lpstr>OT Miracle Examples</vt:lpstr>
      <vt:lpstr>OT Miracle Examples</vt:lpstr>
      <vt:lpstr>OT Miracle Examples</vt:lpstr>
      <vt:lpstr>OT Miracle Examples</vt:lpstr>
      <vt:lpstr>OT Miracle Examples</vt:lpstr>
      <vt:lpstr>OT Miracle Examples</vt:lpstr>
      <vt:lpstr>OT Miracle Examples</vt:lpstr>
      <vt:lpstr>OT Miracle Examples</vt:lpstr>
      <vt:lpstr>OT Miracle Examples</vt:lpstr>
      <vt:lpstr>NT Parallel</vt:lpstr>
      <vt:lpstr>Messianic Expectation</vt:lpstr>
      <vt:lpstr>Messianic Expectation</vt:lpstr>
      <vt:lpstr>Messianic Expectation</vt:lpstr>
      <vt:lpstr>The Rise of Skepticism</vt:lpstr>
      <vt:lpstr>Answering Skeptics</vt:lpstr>
      <vt:lpstr>Historicity of the Bible</vt:lpstr>
      <vt:lpstr>Messianic Expectation</vt:lpstr>
      <vt:lpstr>Messianic Expectation</vt:lpstr>
      <vt:lpstr>Isaiah 53</vt:lpstr>
      <vt:lpstr>Old Testament Prophecies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Wilfred Graves</dc:creator>
  <cp:lastModifiedBy>Wilfred Graves</cp:lastModifiedBy>
  <cp:revision>1</cp:revision>
  <dcterms:created xsi:type="dcterms:W3CDTF">2021-05-19T01:19:43Z</dcterms:created>
  <dcterms:modified xsi:type="dcterms:W3CDTF">2021-05-19T01:19:43Z</dcterms:modified>
</cp:coreProperties>
</file>